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60962FD-8E7D-49DA-996E-EF9A897BCC3E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8AA105-82B2-428E-9B65-3DE40B21F74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78336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B786562-88B9-44FB-910F-26FBDBEB3E7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59265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A0E2C0D-A4D7-48CD-A3DF-39758B9CD20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0131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35EBF4-814F-4CE3-9F57-6200D4E4038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5002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9263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F7B2C7-CA03-4376-8B68-1EE8793ADDB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2520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8C93C9-B3F6-40E3-A6B4-B57063DA57F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6125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71594A2-FA9B-42E4-9359-F64F0AA4C4F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2077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78B4854-E79E-41BE-AFFB-D9336FE461B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2393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8F2A6B-09F7-46BC-A0B3-12EA36F257A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9192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DBE7390-25DA-4983-A58B-58339835579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3741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69AF06-BB30-49FC-8781-8FF47C025A6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7611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 King shall come </a:t>
            </a:r>
            <a:r>
              <a:rPr lang="en-GB" dirty="0"/>
              <a:t>when morning dawns</a:t>
            </a:r>
            <a:endParaRPr lang="en-NZ" dirty="0"/>
          </a:p>
          <a:p>
            <a:r>
              <a:rPr lang="en-GB" dirty="0"/>
              <a:t>		and light triumphant breaks,</a:t>
            </a:r>
            <a:endParaRPr lang="en-NZ" dirty="0"/>
          </a:p>
          <a:p>
            <a:r>
              <a:rPr lang="en-GB" dirty="0"/>
              <a:t>	when beauty gilds the eastern hills</a:t>
            </a:r>
            <a:endParaRPr lang="en-NZ" dirty="0"/>
          </a:p>
          <a:p>
            <a:r>
              <a:rPr lang="en-GB" dirty="0"/>
              <a:t>		and life to joy awakes </a:t>
            </a:r>
            <a:r>
              <a:rPr lang="en-GB" dirty="0" smtClean="0"/>
              <a:t>–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334]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not, as of old, a little child,</a:t>
            </a:r>
            <a:endParaRPr lang="en-NZ" dirty="0"/>
          </a:p>
          <a:p>
            <a:r>
              <a:rPr lang="en-GB" dirty="0"/>
              <a:t>		to bear and fight and die,</a:t>
            </a:r>
            <a:endParaRPr lang="en-NZ" dirty="0"/>
          </a:p>
          <a:p>
            <a:r>
              <a:rPr lang="en-GB" dirty="0"/>
              <a:t>	but crowned with glory like the sun</a:t>
            </a:r>
            <a:endParaRPr lang="en-NZ" dirty="0"/>
          </a:p>
          <a:p>
            <a:r>
              <a:rPr lang="en-GB" dirty="0"/>
              <a:t>		that lights the morning sky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Oh, brighter than the rising morn</a:t>
            </a:r>
            <a:endParaRPr lang="en-NZ" dirty="0"/>
          </a:p>
          <a:p>
            <a:r>
              <a:rPr lang="en-GB" dirty="0"/>
              <a:t>		when Christ, victorious, rose</a:t>
            </a:r>
            <a:endParaRPr lang="en-NZ" dirty="0"/>
          </a:p>
          <a:p>
            <a:r>
              <a:rPr lang="en-GB" dirty="0"/>
              <a:t>	and left the lonesome place of death,</a:t>
            </a:r>
            <a:endParaRPr lang="en-NZ" dirty="0"/>
          </a:p>
          <a:p>
            <a:r>
              <a:rPr lang="en-GB" dirty="0"/>
              <a:t>		despite the rage of foes </a:t>
            </a:r>
            <a:r>
              <a:rPr lang="en-GB" dirty="0" smtClean="0"/>
              <a:t>–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7682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oh, brighter than that glorious morn</a:t>
            </a:r>
            <a:endParaRPr lang="en-NZ" dirty="0"/>
          </a:p>
          <a:p>
            <a:r>
              <a:rPr lang="en-GB" dirty="0"/>
              <a:t>		shall dawn upon our race</a:t>
            </a:r>
            <a:endParaRPr lang="en-NZ" dirty="0"/>
          </a:p>
          <a:p>
            <a:r>
              <a:rPr lang="en-GB" dirty="0"/>
              <a:t>	the day when Christ in splendour comes</a:t>
            </a:r>
            <a:endParaRPr lang="en-NZ" dirty="0"/>
          </a:p>
          <a:p>
            <a:r>
              <a:rPr lang="en-GB" dirty="0"/>
              <a:t>		and we shall see his face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98109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Then shall the endless bliss begin,</a:t>
            </a:r>
            <a:endParaRPr lang="en-NZ" dirty="0"/>
          </a:p>
          <a:p>
            <a:r>
              <a:rPr lang="en-GB" dirty="0"/>
              <a:t>		by weary saints foretold,</a:t>
            </a:r>
            <a:endParaRPr lang="en-NZ" dirty="0"/>
          </a:p>
          <a:p>
            <a:r>
              <a:rPr lang="en-GB" dirty="0"/>
              <a:t>	when right shall triumph over wrong</a:t>
            </a:r>
            <a:endParaRPr lang="en-NZ" dirty="0"/>
          </a:p>
          <a:p>
            <a:r>
              <a:rPr lang="en-GB" dirty="0"/>
              <a:t>		and truth shall be extolled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31062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King shall come when morning dawns</a:t>
            </a:r>
            <a:endParaRPr lang="en-NZ" dirty="0"/>
          </a:p>
          <a:p>
            <a:r>
              <a:rPr lang="en-GB" dirty="0"/>
              <a:t>		and light and beauty brings.</a:t>
            </a:r>
            <a:endParaRPr lang="en-NZ" dirty="0"/>
          </a:p>
          <a:p>
            <a:r>
              <a:rPr lang="en-GB" dirty="0"/>
              <a:t>	Hail, Christ the Lord! Your people pray:</a:t>
            </a:r>
            <a:endParaRPr lang="en-NZ" dirty="0"/>
          </a:p>
          <a:p>
            <a:r>
              <a:rPr lang="en-GB" dirty="0"/>
              <a:t>		“Come quickly, King of kings</a:t>
            </a:r>
            <a:r>
              <a:rPr lang="en-GB" dirty="0" smtClean="0"/>
              <a:t>.”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334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Greek hymn; tr. John </a:t>
            </a:r>
            <a:r>
              <a:rPr lang="en-GB" sz="1000" dirty="0" err="1"/>
              <a:t>Brownlie</a:t>
            </a:r>
            <a:r>
              <a:rPr lang="en-GB" sz="1000" dirty="0"/>
              <a:t>, 1907, alt.</a:t>
            </a:r>
            <a:endParaRPr lang="en-NZ" sz="1000" dirty="0"/>
          </a:p>
          <a:p>
            <a:pPr algn="r"/>
            <a:r>
              <a:rPr lang="en-GB" sz="1000" dirty="0"/>
              <a:t>Tune: William Jones, 1789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44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2014-03-04T02:03:06Z</dcterms:created>
  <dcterms:modified xsi:type="dcterms:W3CDTF">2014-03-04T02:05:02Z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